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71" r:id="rId6"/>
    <p:sldId id="272" r:id="rId7"/>
    <p:sldId id="268" r:id="rId8"/>
  </p:sldIdLst>
  <p:sldSz cx="9144000" cy="6858000" type="screen4x3"/>
  <p:notesSz cx="6858000" cy="9144000"/>
  <p:embeddedFontLst>
    <p:embeddedFont>
      <p:font typeface="Ubuntu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14" autoAdjust="0"/>
  </p:normalViewPr>
  <p:slideViewPr>
    <p:cSldViewPr snapToGrid="0">
      <p:cViewPr varScale="1">
        <p:scale>
          <a:sx n="110" d="100"/>
          <a:sy n="110" d="100"/>
        </p:scale>
        <p:origin x="164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---Lizzie---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Introduction</a:t>
            </a:r>
            <a:endParaRPr sz="18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599934c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599934c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n-GB" sz="1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We are AberSailbot!</a:t>
            </a:r>
            <a:endParaRPr sz="14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n-GB" sz="1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Student led</a:t>
            </a:r>
            <a:endParaRPr sz="14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n-GB" sz="1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Few members</a:t>
            </a:r>
            <a:endParaRPr sz="14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n-GB" sz="1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Want more to join</a:t>
            </a:r>
            <a:endParaRPr sz="14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7153072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7153072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Robotic Boats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○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RC and Sail Themselves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○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Code (boatd etc)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Competitions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Microtransat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Not alone - community of people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599934ca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599934ca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Dewi’r Ddraig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Facts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Main and Jib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Maxi-MOOP hull - Paul Miller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1.2M, not the fastest, strong wind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Stable &amp; reliable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New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Wind Sensor - dept design (rotary encoder)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Handle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Storm Sails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Electronics…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We have a simulator...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Kitty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Still work to be done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Needs new sail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Boat much larger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Detachable keel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7153072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7153072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Robotic Boats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○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RC and Sail Themselves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○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Code (boatd etc)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Competitions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Microtransat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Not alone - community of people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8430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7153072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7153072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Robotic Boats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○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RC and Sail Themselves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○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Code (boatd etc)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Competitions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Microtransat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Not alone - community of people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5757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df477e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df477e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Fill form (abersailbot.co.uk/joinus)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Give us email in ThinkTank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Facebook Message, Tweet, Email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FEFE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BA796CBE-3B7A-46C2-B43A-386519785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686"/>
            <a:ext cx="9144000" cy="6634628"/>
          </a:xfrm>
          <a:prstGeom prst="rect">
            <a:avLst/>
          </a:prstGeom>
        </p:spPr>
      </p:pic>
      <p:pic>
        <p:nvPicPr>
          <p:cNvPr id="55" name="Google Shape;55;p13" descr="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09" y="4031936"/>
            <a:ext cx="3745925" cy="2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0" y="0"/>
            <a:ext cx="91440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The Team</a:t>
            </a:r>
            <a:endParaRPr sz="6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-7050" y="1036500"/>
            <a:ext cx="9158100" cy="14100"/>
          </a:xfrm>
          <a:prstGeom prst="straightConnector1">
            <a:avLst/>
          </a:prstGeom>
          <a:noFill/>
          <a:ln w="28575" cap="flat" cmpd="sng">
            <a:solidFill>
              <a:srgbClr val="4F75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62;p14"/>
          <p:cNvGrpSpPr/>
          <p:nvPr/>
        </p:nvGrpSpPr>
        <p:grpSpPr>
          <a:xfrm>
            <a:off x="-7050" y="6346800"/>
            <a:ext cx="9158100" cy="511200"/>
            <a:chOff x="-7050" y="6346800"/>
            <a:chExt cx="9158100" cy="511200"/>
          </a:xfrm>
        </p:grpSpPr>
        <p:grpSp>
          <p:nvGrpSpPr>
            <p:cNvPr id="63" name="Google Shape;63;p14"/>
            <p:cNvGrpSpPr/>
            <p:nvPr/>
          </p:nvGrpSpPr>
          <p:grpSpPr>
            <a:xfrm>
              <a:off x="0" y="6346800"/>
              <a:ext cx="9144000" cy="511200"/>
              <a:chOff x="0" y="6248000"/>
              <a:chExt cx="9144000" cy="511200"/>
            </a:xfrm>
          </p:grpSpPr>
          <p:sp>
            <p:nvSpPr>
              <p:cNvPr id="64" name="Google Shape;64;p14"/>
              <p:cNvSpPr txBox="1"/>
              <p:nvPr/>
            </p:nvSpPr>
            <p:spPr>
              <a:xfrm>
                <a:off x="0" y="6248000"/>
                <a:ext cx="91440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/>
                  <a:t>    fb.com/abersailbot         @abersailbot         sailbot@aber.ac.uk</a:t>
                </a:r>
                <a:endParaRPr sz="2400"/>
              </a:p>
            </p:txBody>
          </p:sp>
          <p:pic>
            <p:nvPicPr>
              <p:cNvPr id="65" name="Google Shape;65;p14" descr="2000px-F_icon.svg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81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" name="Google Shape;66;p14" descr="twitter-icon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748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" name="Google Shape;67;p14" descr="jean-victor-balin-icon-letter-mail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37125" y="6369900"/>
                <a:ext cx="452826" cy="323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68" name="Google Shape;68;p14"/>
            <p:cNvCxnSpPr/>
            <p:nvPr/>
          </p:nvCxnSpPr>
          <p:spPr>
            <a:xfrm>
              <a:off x="-7050" y="6346800"/>
              <a:ext cx="9158100" cy="14100"/>
            </a:xfrm>
            <a:prstGeom prst="straightConnector1">
              <a:avLst/>
            </a:prstGeom>
            <a:noFill/>
            <a:ln w="28575" cap="flat" cmpd="sng">
              <a:solidFill>
                <a:srgbClr val="4F75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" name="Obraz 6">
            <a:extLst>
              <a:ext uri="{FF2B5EF4-FFF2-40B4-BE49-F238E27FC236}">
                <a16:creationId xmlns:a16="http://schemas.microsoft.com/office/drawing/2014/main" id="{8FE2AEE0-D52B-4E8B-83E0-796D7F7EA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" y="1820300"/>
            <a:ext cx="9149609" cy="3826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0" y="0"/>
            <a:ext cx="91440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What do we do?</a:t>
            </a:r>
            <a:endParaRPr sz="6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75" name="Google Shape;75;p15"/>
          <p:cNvCxnSpPr/>
          <p:nvPr/>
        </p:nvCxnSpPr>
        <p:spPr>
          <a:xfrm>
            <a:off x="-7050" y="1036500"/>
            <a:ext cx="9158100" cy="14100"/>
          </a:xfrm>
          <a:prstGeom prst="straightConnector1">
            <a:avLst/>
          </a:prstGeom>
          <a:noFill/>
          <a:ln w="28575" cap="flat" cmpd="sng">
            <a:solidFill>
              <a:srgbClr val="4F75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/>
          <p:nvPr/>
        </p:nvSpPr>
        <p:spPr>
          <a:xfrm>
            <a:off x="3978240" y="1223805"/>
            <a:ext cx="4800000" cy="475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 dirty="0"/>
              <a:t>Build Autonomous Robotic Sailing Boats</a:t>
            </a:r>
            <a:endParaRPr sz="3000" dirty="0"/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 dirty="0"/>
              <a:t>Write code</a:t>
            </a: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 dirty="0"/>
              <a:t>Solve the ton of issues </a:t>
            </a:r>
            <a:r>
              <a:rPr lang="fr-FR" sz="3000" dirty="0" err="1"/>
              <a:t>that</a:t>
            </a:r>
            <a:r>
              <a:rPr lang="fr-FR" sz="3000" dirty="0"/>
              <a:t> come </a:t>
            </a:r>
            <a:r>
              <a:rPr lang="fr-FR" sz="3000" dirty="0" err="1"/>
              <a:t>with</a:t>
            </a:r>
            <a:endParaRPr sz="3000" dirty="0"/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 dirty="0"/>
              <a:t>Compete</a:t>
            </a: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 dirty="0"/>
              <a:t>Have fun</a:t>
            </a:r>
          </a:p>
        </p:txBody>
      </p:sp>
      <p:grpSp>
        <p:nvGrpSpPr>
          <p:cNvPr id="78" name="Google Shape;78;p15"/>
          <p:cNvGrpSpPr/>
          <p:nvPr/>
        </p:nvGrpSpPr>
        <p:grpSpPr>
          <a:xfrm>
            <a:off x="-7050" y="6346800"/>
            <a:ext cx="9158100" cy="511200"/>
            <a:chOff x="-7050" y="6346800"/>
            <a:chExt cx="9158100" cy="511200"/>
          </a:xfrm>
        </p:grpSpPr>
        <p:grpSp>
          <p:nvGrpSpPr>
            <p:cNvPr id="79" name="Google Shape;79;p15"/>
            <p:cNvGrpSpPr/>
            <p:nvPr/>
          </p:nvGrpSpPr>
          <p:grpSpPr>
            <a:xfrm>
              <a:off x="0" y="6346800"/>
              <a:ext cx="9144000" cy="511200"/>
              <a:chOff x="0" y="6248000"/>
              <a:chExt cx="9144000" cy="511200"/>
            </a:xfrm>
          </p:grpSpPr>
          <p:sp>
            <p:nvSpPr>
              <p:cNvPr id="80" name="Google Shape;80;p15"/>
              <p:cNvSpPr txBox="1"/>
              <p:nvPr/>
            </p:nvSpPr>
            <p:spPr>
              <a:xfrm>
                <a:off x="0" y="6248000"/>
                <a:ext cx="91440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/>
                  <a:t>    fb.com/abersailbot         @abersailbot         sailbot@aber.ac.uk</a:t>
                </a:r>
                <a:endParaRPr sz="2400"/>
              </a:p>
            </p:txBody>
          </p:sp>
          <p:pic>
            <p:nvPicPr>
              <p:cNvPr id="81" name="Google Shape;81;p15" descr="2000px-F_icon.svg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81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15" descr="twitter-icon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748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83;p15" descr="jean-victor-balin-icon-letter-mail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37125" y="6369900"/>
                <a:ext cx="452826" cy="323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84" name="Google Shape;84;p15"/>
            <p:cNvCxnSpPr/>
            <p:nvPr/>
          </p:nvCxnSpPr>
          <p:spPr>
            <a:xfrm>
              <a:off x="-7050" y="6346800"/>
              <a:ext cx="9158100" cy="14100"/>
            </a:xfrm>
            <a:prstGeom prst="straightConnector1">
              <a:avLst/>
            </a:prstGeom>
            <a:noFill/>
            <a:ln w="28575" cap="flat" cmpd="sng">
              <a:solidFill>
                <a:srgbClr val="4F75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CB6ECFBE-F0DD-43D0-B779-630B7C2B6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800" y="1223805"/>
            <a:ext cx="3690440" cy="49205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/>
        </p:nvSpPr>
        <p:spPr>
          <a:xfrm>
            <a:off x="0" y="0"/>
            <a:ext cx="91440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The Boats</a:t>
            </a:r>
            <a:endParaRPr sz="6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0" name="Google Shape;90;p16"/>
          <p:cNvCxnSpPr/>
          <p:nvPr/>
        </p:nvCxnSpPr>
        <p:spPr>
          <a:xfrm>
            <a:off x="-7050" y="1036500"/>
            <a:ext cx="9158100" cy="14100"/>
          </a:xfrm>
          <a:prstGeom prst="straightConnector1">
            <a:avLst/>
          </a:prstGeom>
          <a:noFill/>
          <a:ln w="28575" cap="flat" cmpd="sng">
            <a:solidFill>
              <a:srgbClr val="4F75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-7050" y="6346800"/>
            <a:ext cx="9158100" cy="511200"/>
            <a:chOff x="-7050" y="6346800"/>
            <a:chExt cx="9158100" cy="511200"/>
          </a:xfrm>
        </p:grpSpPr>
        <p:grpSp>
          <p:nvGrpSpPr>
            <p:cNvPr id="92" name="Google Shape;92;p16"/>
            <p:cNvGrpSpPr/>
            <p:nvPr/>
          </p:nvGrpSpPr>
          <p:grpSpPr>
            <a:xfrm>
              <a:off x="0" y="6346800"/>
              <a:ext cx="9144000" cy="511200"/>
              <a:chOff x="0" y="6248000"/>
              <a:chExt cx="9144000" cy="511200"/>
            </a:xfrm>
          </p:grpSpPr>
          <p:sp>
            <p:nvSpPr>
              <p:cNvPr id="93" name="Google Shape;93;p16"/>
              <p:cNvSpPr txBox="1"/>
              <p:nvPr/>
            </p:nvSpPr>
            <p:spPr>
              <a:xfrm>
                <a:off x="0" y="6248000"/>
                <a:ext cx="91440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/>
                  <a:t>    fb.com/abersailbot         @abersailbot         sailbot@aber.ac.uk</a:t>
                </a:r>
                <a:endParaRPr sz="2400"/>
              </a:p>
            </p:txBody>
          </p:sp>
          <p:pic>
            <p:nvPicPr>
              <p:cNvPr id="94" name="Google Shape;94;p16" descr="2000px-F_icon.svg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81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16" descr="twitter-icon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748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16" descr="jean-victor-balin-icon-letter-mail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37125" y="6369900"/>
                <a:ext cx="452826" cy="323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97" name="Google Shape;97;p16"/>
            <p:cNvCxnSpPr/>
            <p:nvPr/>
          </p:nvCxnSpPr>
          <p:spPr>
            <a:xfrm>
              <a:off x="-7050" y="6346800"/>
              <a:ext cx="9158100" cy="14100"/>
            </a:xfrm>
            <a:prstGeom prst="straightConnector1">
              <a:avLst/>
            </a:prstGeom>
            <a:noFill/>
            <a:ln w="28575" cap="flat" cmpd="sng">
              <a:solidFill>
                <a:srgbClr val="4F75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8" name="Google Shape;98;p16" descr="27178946775_f41a67be7a_k.jpg"/>
          <p:cNvPicPr preferRelativeResize="0"/>
          <p:nvPr/>
        </p:nvPicPr>
        <p:blipFill rotWithShape="1">
          <a:blip r:embed="rId6">
            <a:alphaModFix/>
          </a:blip>
          <a:srcRect l="35770" t="7244" r="26655"/>
          <a:stretch/>
        </p:blipFill>
        <p:spPr>
          <a:xfrm>
            <a:off x="486475" y="1722100"/>
            <a:ext cx="2323174" cy="382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8161" y="2292934"/>
            <a:ext cx="2987674" cy="227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 descr="Kitty.jpg"/>
          <p:cNvPicPr preferRelativeResize="0"/>
          <p:nvPr/>
        </p:nvPicPr>
        <p:blipFill rotWithShape="1">
          <a:blip r:embed="rId8">
            <a:alphaModFix/>
          </a:blip>
          <a:srcRect l="38328" t="9397" b="14196"/>
          <a:stretch/>
        </p:blipFill>
        <p:spPr>
          <a:xfrm>
            <a:off x="6254150" y="1579300"/>
            <a:ext cx="2653850" cy="4108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486463" y="5544700"/>
            <a:ext cx="2323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Dewi’r Ddraig</a:t>
            </a:r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6419475" y="5687500"/>
            <a:ext cx="2323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Kitty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0" y="0"/>
            <a:ext cx="91440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Plan for this year</a:t>
            </a:r>
            <a:endParaRPr sz="6000" dirty="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75" name="Google Shape;75;p15"/>
          <p:cNvCxnSpPr/>
          <p:nvPr/>
        </p:nvCxnSpPr>
        <p:spPr>
          <a:xfrm>
            <a:off x="-7050" y="1036500"/>
            <a:ext cx="9158100" cy="14100"/>
          </a:xfrm>
          <a:prstGeom prst="straightConnector1">
            <a:avLst/>
          </a:prstGeom>
          <a:noFill/>
          <a:ln w="28575" cap="flat" cmpd="sng">
            <a:solidFill>
              <a:srgbClr val="4F75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/>
          <p:nvPr/>
        </p:nvSpPr>
        <p:spPr>
          <a:xfrm>
            <a:off x="4053392" y="1234915"/>
            <a:ext cx="5287556" cy="52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2900" dirty="0"/>
              <a:t>Build Laser Sailing Boats in team (plus a racing event)</a:t>
            </a: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2900" dirty="0"/>
              <a:t>Build a fully new boat (</a:t>
            </a:r>
            <a:r>
              <a:rPr lang="en-GB" sz="2900" dirty="0" err="1"/>
              <a:t>Dewi’s</a:t>
            </a:r>
            <a:r>
              <a:rPr lang="en-GB" sz="2900" dirty="0"/>
              <a:t> young sister)</a:t>
            </a:r>
            <a:endParaRPr sz="2900" dirty="0"/>
          </a:p>
          <a:p>
            <a:pPr marL="381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</a:pPr>
            <a:endParaRPr sz="3000" dirty="0"/>
          </a:p>
        </p:txBody>
      </p:sp>
      <p:grpSp>
        <p:nvGrpSpPr>
          <p:cNvPr id="78" name="Google Shape;78;p15"/>
          <p:cNvGrpSpPr/>
          <p:nvPr/>
        </p:nvGrpSpPr>
        <p:grpSpPr>
          <a:xfrm>
            <a:off x="-7050" y="6346800"/>
            <a:ext cx="9158100" cy="511200"/>
            <a:chOff x="-7050" y="6346800"/>
            <a:chExt cx="9158100" cy="511200"/>
          </a:xfrm>
        </p:grpSpPr>
        <p:grpSp>
          <p:nvGrpSpPr>
            <p:cNvPr id="79" name="Google Shape;79;p15"/>
            <p:cNvGrpSpPr/>
            <p:nvPr/>
          </p:nvGrpSpPr>
          <p:grpSpPr>
            <a:xfrm>
              <a:off x="0" y="6346800"/>
              <a:ext cx="9144000" cy="511200"/>
              <a:chOff x="0" y="6248000"/>
              <a:chExt cx="9144000" cy="511200"/>
            </a:xfrm>
          </p:grpSpPr>
          <p:sp>
            <p:nvSpPr>
              <p:cNvPr id="80" name="Google Shape;80;p15"/>
              <p:cNvSpPr txBox="1"/>
              <p:nvPr/>
            </p:nvSpPr>
            <p:spPr>
              <a:xfrm>
                <a:off x="0" y="6248000"/>
                <a:ext cx="91440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/>
                  <a:t>    fb.com/abersailbot         @abersailbot         sailbot@aber.ac.uk</a:t>
                </a:r>
                <a:endParaRPr sz="2400"/>
              </a:p>
            </p:txBody>
          </p:sp>
          <p:pic>
            <p:nvPicPr>
              <p:cNvPr id="81" name="Google Shape;81;p15" descr="2000px-F_icon.svg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81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15" descr="twitter-icon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748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83;p15" descr="jean-victor-balin-icon-letter-mail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37125" y="6369900"/>
                <a:ext cx="452826" cy="323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84" name="Google Shape;84;p15"/>
            <p:cNvCxnSpPr/>
            <p:nvPr/>
          </p:nvCxnSpPr>
          <p:spPr>
            <a:xfrm>
              <a:off x="-7050" y="6346800"/>
              <a:ext cx="9158100" cy="14100"/>
            </a:xfrm>
            <a:prstGeom prst="straightConnector1">
              <a:avLst/>
            </a:prstGeom>
            <a:noFill/>
            <a:ln w="28575" cap="flat" cmpd="sng">
              <a:solidFill>
                <a:srgbClr val="4F75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93EBD36D-0C5E-45A9-8D1D-048B8173E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50" y="1169086"/>
            <a:ext cx="4060442" cy="304533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5F2B995-72B8-440D-AD7B-763FFBB3C1F3}"/>
              </a:ext>
            </a:extLst>
          </p:cNvPr>
          <p:cNvSpPr txBox="1"/>
          <p:nvPr/>
        </p:nvSpPr>
        <p:spPr>
          <a:xfrm>
            <a:off x="287800" y="4332904"/>
            <a:ext cx="8349763" cy="2316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19100">
              <a:lnSpc>
                <a:spcPct val="150000"/>
              </a:lnSpc>
              <a:buSzPts val="3000"/>
              <a:buChar char="●"/>
            </a:pPr>
            <a:r>
              <a:rPr lang="en-GB" sz="2900" dirty="0"/>
              <a:t>Write new behaviour and fix the exiting ones</a:t>
            </a:r>
          </a:p>
          <a:p>
            <a:pPr marL="457200" lvl="0" indent="-419100">
              <a:lnSpc>
                <a:spcPct val="150000"/>
              </a:lnSpc>
              <a:buSzPts val="3000"/>
              <a:buChar char="●"/>
            </a:pPr>
            <a:r>
              <a:rPr lang="en-GB" sz="2900" dirty="0" err="1"/>
              <a:t>RoboBoat</a:t>
            </a:r>
            <a:r>
              <a:rPr lang="en-GB" sz="2900" dirty="0"/>
              <a:t> in Finland</a:t>
            </a:r>
          </a:p>
          <a:p>
            <a:pPr marL="457200" lvl="0" indent="-419100">
              <a:lnSpc>
                <a:spcPct val="150000"/>
              </a:lnSpc>
              <a:buSzPts val="3000"/>
              <a:buChar char="●"/>
            </a:pPr>
            <a:r>
              <a:rPr lang="en-GB" sz="2900" dirty="0"/>
              <a:t>WRSC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727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0" y="0"/>
            <a:ext cx="91440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 smtClean="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First Meeting</a:t>
            </a:r>
            <a:endParaRPr sz="6000" dirty="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75" name="Google Shape;75;p15"/>
          <p:cNvCxnSpPr/>
          <p:nvPr/>
        </p:nvCxnSpPr>
        <p:spPr>
          <a:xfrm>
            <a:off x="-7050" y="1036500"/>
            <a:ext cx="9158100" cy="14100"/>
          </a:xfrm>
          <a:prstGeom prst="straightConnector1">
            <a:avLst/>
          </a:prstGeom>
          <a:noFill/>
          <a:ln w="28575" cap="flat" cmpd="sng">
            <a:solidFill>
              <a:srgbClr val="4F75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8" t="36824" r="-1888" b="-6475"/>
          <a:stretch/>
        </p:blipFill>
        <p:spPr>
          <a:xfrm>
            <a:off x="653142" y="1050600"/>
            <a:ext cx="7541624" cy="641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56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F9613247-AFCB-4C85-AEE7-4D42F47CD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81" b="17380"/>
          <a:stretch/>
        </p:blipFill>
        <p:spPr>
          <a:xfrm>
            <a:off x="0" y="0"/>
            <a:ext cx="9158100" cy="6140301"/>
          </a:xfrm>
          <a:prstGeom prst="rect">
            <a:avLst/>
          </a:prstGeom>
        </p:spPr>
      </p:pic>
      <p:sp>
        <p:nvSpPr>
          <p:cNvPr id="246" name="Google Shape;246;p25"/>
          <p:cNvSpPr txBox="1"/>
          <p:nvPr/>
        </p:nvSpPr>
        <p:spPr>
          <a:xfrm>
            <a:off x="-42600" y="0"/>
            <a:ext cx="9158100" cy="503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chemeClr val="tx1"/>
                </a:solidFill>
              </a:rPr>
              <a:t>Thanks for Listening!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60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60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chemeClr val="tx1"/>
                </a:solidFill>
              </a:rPr>
              <a:t>JOIN US!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highlight>
                  <a:srgbClr val="EEEEEE"/>
                </a:highlight>
              </a:rPr>
              <a:t>abersailbot.co.uk/</a:t>
            </a:r>
            <a:r>
              <a:rPr lang="en-GB" sz="3200" dirty="0" err="1">
                <a:solidFill>
                  <a:schemeClr val="tx1"/>
                </a:solidFill>
                <a:highlight>
                  <a:srgbClr val="EEEEEE"/>
                </a:highlight>
              </a:rPr>
              <a:t>joinus</a:t>
            </a:r>
            <a:endParaRPr lang="en-GB" sz="32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solidFill>
                <a:srgbClr val="434343"/>
              </a:solidFill>
            </a:endParaRPr>
          </a:p>
        </p:txBody>
      </p:sp>
      <p:grpSp>
        <p:nvGrpSpPr>
          <p:cNvPr id="247" name="Google Shape;247;p25"/>
          <p:cNvGrpSpPr/>
          <p:nvPr/>
        </p:nvGrpSpPr>
        <p:grpSpPr>
          <a:xfrm>
            <a:off x="-7050" y="6346800"/>
            <a:ext cx="9158100" cy="511200"/>
            <a:chOff x="-7050" y="6346800"/>
            <a:chExt cx="9158100" cy="511200"/>
          </a:xfrm>
        </p:grpSpPr>
        <p:grpSp>
          <p:nvGrpSpPr>
            <p:cNvPr id="248" name="Google Shape;248;p25"/>
            <p:cNvGrpSpPr/>
            <p:nvPr/>
          </p:nvGrpSpPr>
          <p:grpSpPr>
            <a:xfrm>
              <a:off x="0" y="6346800"/>
              <a:ext cx="9144000" cy="511200"/>
              <a:chOff x="0" y="6248000"/>
              <a:chExt cx="9144000" cy="511200"/>
            </a:xfrm>
          </p:grpSpPr>
          <p:sp>
            <p:nvSpPr>
              <p:cNvPr id="249" name="Google Shape;249;p25"/>
              <p:cNvSpPr txBox="1"/>
              <p:nvPr/>
            </p:nvSpPr>
            <p:spPr>
              <a:xfrm>
                <a:off x="0" y="6248000"/>
                <a:ext cx="91440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/>
                  <a:t>    fb.com/abersailbot         @abersailbot         sailbot@aber.ac.uk</a:t>
                </a:r>
                <a:endParaRPr sz="2400"/>
              </a:p>
            </p:txBody>
          </p:sp>
          <p:pic>
            <p:nvPicPr>
              <p:cNvPr id="250" name="Google Shape;250;p25" descr="2000px-F_icon.svg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81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1" name="Google Shape;251;p25" descr="twitter-icon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3748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2" name="Google Shape;252;p25" descr="jean-victor-balin-icon-letter-mail.png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837125" y="6369900"/>
                <a:ext cx="452826" cy="323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53" name="Google Shape;253;p25"/>
            <p:cNvCxnSpPr/>
            <p:nvPr/>
          </p:nvCxnSpPr>
          <p:spPr>
            <a:xfrm>
              <a:off x="-7050" y="6346800"/>
              <a:ext cx="9158100" cy="14100"/>
            </a:xfrm>
            <a:prstGeom prst="straightConnector1">
              <a:avLst/>
            </a:prstGeom>
            <a:noFill/>
            <a:ln w="28575" cap="flat" cmpd="sng">
              <a:solidFill>
                <a:srgbClr val="4F75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248</Words>
  <Application>Microsoft Office PowerPoint</Application>
  <PresentationFormat>On-screen Show (4:3)</PresentationFormat>
  <Paragraphs>77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Ubuntu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Line Macaire</dc:creator>
  <cp:lastModifiedBy>Line Macaire [lim41]</cp:lastModifiedBy>
  <cp:revision>25</cp:revision>
  <dcterms:modified xsi:type="dcterms:W3CDTF">2019-09-25T10:58:33Z</dcterms:modified>
</cp:coreProperties>
</file>